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7" r:id="rId8"/>
    <p:sldId id="269" r:id="rId9"/>
    <p:sldId id="270" r:id="rId10"/>
    <p:sldId id="271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7091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161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630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591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593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647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4269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043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974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0171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650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B589E-36D3-40E2-8544-274F5DA14910}" type="datetimeFigureOut">
              <a:rPr lang="sk-SK" smtClean="0"/>
              <a:t>7. 8. 2025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008EE-481D-4F28-B79B-412D6629324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07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Múdre hranie s </a:t>
            </a:r>
            <a:r>
              <a:rPr lang="sk-SK" dirty="0" err="1"/>
              <a:t>Aflatounom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i="1" dirty="0"/>
              <a:t>MŠ Družstevná 506, Strážske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xmlns="" id="{AF4CE73F-0CB0-9E25-8AB4-899F93BDC4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062" y="4432526"/>
            <a:ext cx="2047875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27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Aktivita č. 7–  Kamarátka neposlušná opička</a:t>
            </a: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457200" y="1412776"/>
            <a:ext cx="8229600" cy="5069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/>
              <a:t>Oblasť: Jazyk a komunikácia </a:t>
            </a:r>
          </a:p>
          <a:p>
            <a:r>
              <a:rPr lang="sk-SK" sz="2400" dirty="0"/>
              <a:t>Podoblasť: Porozumenie implicitného významu textu </a:t>
            </a:r>
          </a:p>
          <a:p>
            <a:r>
              <a:rPr lang="sk-SK" sz="2400" dirty="0"/>
              <a:t>Výkonový štandard: Odpovedá na otázky nad rámec doslovného významu textu a dokáže predvídať dej, domýšľať obsah, aplikovať informácie z textu v prenesených situáciách a pod. </a:t>
            </a:r>
          </a:p>
          <a:p>
            <a:r>
              <a:rPr lang="sk-SK" sz="2400" dirty="0"/>
              <a:t>Cieľ: Aktívne sa zapojiť do deja príbehu, pochopiť silu spolupráce pri dobrodružstve s ujom Ľubom a jeho neposlušnou kamarátkou opičkou. </a:t>
            </a:r>
          </a:p>
          <a:p>
            <a:r>
              <a:rPr lang="sk-SK" sz="2400" dirty="0"/>
              <a:t>Termín: 11.03.2026</a:t>
            </a:r>
          </a:p>
          <a:p>
            <a:r>
              <a:rPr lang="sk-SK" sz="2400" dirty="0"/>
              <a:t>Realizácia: Ujo Ľubo – kino – priestory MŠ </a:t>
            </a:r>
          </a:p>
          <a:p>
            <a:r>
              <a:rPr lang="sk-SK" sz="2400" dirty="0"/>
              <a:t>Zodpovednosť: Mgr. M. Daňová 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xmlns="" id="{F521CECE-0C87-EF6E-3251-54FB14A12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92" y="4825840"/>
            <a:ext cx="1909308" cy="175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048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Aktivita č. 8–  Divadlo na hojdačke predstavuje kolobeh vody </a:t>
            </a: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457200" y="1412776"/>
            <a:ext cx="8229600" cy="5069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sk-SK" sz="2400" dirty="0"/>
              <a:t>Oblasť: Človek a príroda </a:t>
            </a:r>
          </a:p>
          <a:p>
            <a:pPr algn="just"/>
            <a:r>
              <a:rPr lang="sk-SK" sz="2400" dirty="0"/>
              <a:t>Podoblasť: Neživá príroda </a:t>
            </a:r>
          </a:p>
          <a:p>
            <a:pPr algn="just"/>
            <a:r>
              <a:rPr lang="sk-SK" sz="2400" dirty="0"/>
              <a:t>Výkonový štandard: Uvedie príklady, kde sa v prírode nachádza voda. Pozná význam vody pre rastliny, živočíchy a človeka.</a:t>
            </a:r>
          </a:p>
          <a:p>
            <a:pPr algn="just"/>
            <a:r>
              <a:rPr lang="sk-SK" sz="2400" dirty="0"/>
              <a:t>Cieľ: Zábavnou a zážitkovou formou pochopiť základné princípy kolobehu vody v prírode. Uvedomiť si dôležitosť vody pre život na Zemi a jej nenahraditeľný význam. </a:t>
            </a:r>
          </a:p>
          <a:p>
            <a:r>
              <a:rPr lang="sk-SK" sz="2400" dirty="0"/>
              <a:t>Termín: 22.04.2026</a:t>
            </a:r>
          </a:p>
          <a:p>
            <a:r>
              <a:rPr lang="sk-SK" sz="2400" dirty="0"/>
              <a:t>Realizácia: Divadlo na hojdačke – kino </a:t>
            </a:r>
          </a:p>
          <a:p>
            <a:r>
              <a:rPr lang="sk-SK" sz="2400" dirty="0"/>
              <a:t>Zodpovednosť: A. </a:t>
            </a:r>
            <a:r>
              <a:rPr lang="sk-SK" sz="2400" dirty="0" err="1"/>
              <a:t>Zeleňáková</a:t>
            </a:r>
            <a:r>
              <a:rPr lang="sk-SK" sz="2400" dirty="0"/>
              <a:t>  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xmlns="" id="{F6D08BCC-B28D-92F2-8C18-04288EF312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508" y="4589009"/>
            <a:ext cx="2114777" cy="211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294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Aktivita č. 9 – Poďme sa hrať  a tancovať   </a:t>
            </a: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451037" y="1268760"/>
            <a:ext cx="822960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sk-SK" sz="2400" dirty="0"/>
              <a:t>Oblasť: Zdravie a pohyb, Matematika a práca s informáciami </a:t>
            </a:r>
          </a:p>
          <a:p>
            <a:pPr algn="just"/>
            <a:r>
              <a:rPr lang="sk-SK" sz="2400" dirty="0"/>
              <a:t>Podoblasť: Pohyb a telesná zdatnosť, Logika </a:t>
            </a:r>
          </a:p>
          <a:p>
            <a:pPr algn="just"/>
            <a:r>
              <a:rPr lang="sk-SK" sz="2400" dirty="0"/>
              <a:t>Výkonový štandard: Roztriedi objekty v skupine na základe určenej vlastnosti. Vytvorí dvojicu objektov na základe danej logickej súvislosti. Manipuluje s náčiním: chytanie, podávanie, odrážanie, preskakovanie atď.</a:t>
            </a:r>
          </a:p>
          <a:p>
            <a:pPr algn="just"/>
            <a:r>
              <a:rPr lang="sk-SK" sz="2400" dirty="0"/>
              <a:t>Cieľ: Posilniť rodinné väzby, podporiť spoločné trávenie času a hravou formou rozvíjať zručnosti detí aj dospelých, vrátane matematického myslenia a zdravého pohybu. </a:t>
            </a:r>
          </a:p>
          <a:p>
            <a:r>
              <a:rPr lang="sk-SK" sz="2400" dirty="0"/>
              <a:t>Termín: 15.05.2026</a:t>
            </a:r>
          </a:p>
          <a:p>
            <a:r>
              <a:rPr lang="sk-SK" sz="2400" dirty="0"/>
              <a:t>Realizácia:  </a:t>
            </a:r>
            <a:r>
              <a:rPr lang="sk-SK" sz="2400" dirty="0" err="1"/>
              <a:t>Detičkovo</a:t>
            </a:r>
            <a:r>
              <a:rPr lang="sk-SK" sz="2400" dirty="0"/>
              <a:t> – Deň rodiny – školský dvor </a:t>
            </a:r>
          </a:p>
          <a:p>
            <a:r>
              <a:rPr lang="sk-SK" sz="2400" dirty="0"/>
              <a:t>Zodpovednosť: Z. </a:t>
            </a:r>
            <a:r>
              <a:rPr lang="sk-SK" sz="2400" dirty="0" err="1"/>
              <a:t>Sklenárová</a:t>
            </a:r>
            <a:r>
              <a:rPr lang="sk-SK" sz="2400" dirty="0"/>
              <a:t>  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xmlns="" id="{26A9DBAB-EAC9-B8BC-38A1-A344C2357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150" y="4445000"/>
            <a:ext cx="1984057" cy="1923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776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Aktivita č. 10 –  Detská </a:t>
            </a:r>
            <a:r>
              <a:rPr lang="sk-SK" dirty="0" err="1"/>
              <a:t>párty</a:t>
            </a:r>
            <a:r>
              <a:rPr lang="sk-SK" dirty="0"/>
              <a:t> </a:t>
            </a:r>
          </a:p>
        </p:txBody>
      </p:sp>
      <p:sp>
        <p:nvSpPr>
          <p:cNvPr id="4" name="Zástupný symbol obsahu 2"/>
          <p:cNvSpPr txBox="1">
            <a:spLocks/>
          </p:cNvSpPr>
          <p:nvPr/>
        </p:nvSpPr>
        <p:spPr>
          <a:xfrm>
            <a:off x="451037" y="1268760"/>
            <a:ext cx="8229600" cy="5445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sk-SK" sz="2400" dirty="0"/>
              <a:t>Oblasť: Umenie a kultúra </a:t>
            </a:r>
          </a:p>
          <a:p>
            <a:pPr algn="just"/>
            <a:r>
              <a:rPr lang="sk-SK" sz="2400" dirty="0"/>
              <a:t>Podoblasť: Percepčné činnosti </a:t>
            </a:r>
          </a:p>
          <a:p>
            <a:pPr algn="just"/>
            <a:r>
              <a:rPr lang="sk-SK" sz="2400" dirty="0"/>
              <a:t>Výkonový štandard: Aktívne počúva hudobné skladby pre detí. Vyjadruje zážitky z počúvanej hudby verbálne, pohybom alebo inými umeleckými výrazovými prostriedkami.</a:t>
            </a:r>
          </a:p>
          <a:p>
            <a:pPr algn="just"/>
            <a:r>
              <a:rPr lang="sk-SK" sz="2400" dirty="0"/>
              <a:t>Cieľ: Vytvoriť nezabudnuteľný zážitok plný smiechu a zábavy pre deti pri príležitosti MDD, ktorého súčasťou je jedinečnosť každého dieťaťa. </a:t>
            </a:r>
          </a:p>
          <a:p>
            <a:r>
              <a:rPr lang="sk-SK" sz="2400" dirty="0"/>
              <a:t>Termín: 01.06.2026</a:t>
            </a:r>
          </a:p>
          <a:p>
            <a:r>
              <a:rPr lang="sk-SK" sz="2400" dirty="0"/>
              <a:t>Realizácia:  Ujo Ľubo – Detská </a:t>
            </a:r>
            <a:r>
              <a:rPr lang="sk-SK" sz="2400" dirty="0" err="1"/>
              <a:t>párty</a:t>
            </a:r>
            <a:r>
              <a:rPr lang="sk-SK" sz="2400" dirty="0"/>
              <a:t> – školský dvor </a:t>
            </a:r>
          </a:p>
          <a:p>
            <a:r>
              <a:rPr lang="sk-SK" sz="2400" dirty="0"/>
              <a:t>Zodpovednosť: Mgr. L. </a:t>
            </a:r>
            <a:r>
              <a:rPr lang="sk-SK" sz="2400" dirty="0" err="1"/>
              <a:t>Suslová</a:t>
            </a:r>
            <a:r>
              <a:rPr lang="sk-SK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6078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Profilácia MŠ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MŠ sa profiluje na hravý, zdravý životný štýl doplnený prvkami finančnej a sociálnej gramotnosti, pohybovej a environmentálnej výchovy. </a:t>
            </a:r>
          </a:p>
          <a:p>
            <a:pPr algn="just"/>
            <a:r>
              <a:rPr lang="sk-SK" dirty="0"/>
              <a:t>Profilácia je v súlade so školským vzdelávacím programom Tajomstvo starého duba. </a:t>
            </a:r>
          </a:p>
          <a:p>
            <a:pPr algn="just"/>
            <a:r>
              <a:rPr lang="sk-SK" dirty="0"/>
              <a:t>Projekt ponúka 10 inšpiratívnych aktivít. </a:t>
            </a:r>
          </a:p>
        </p:txBody>
      </p:sp>
    </p:spTree>
    <p:extLst>
      <p:ext uri="{BB962C8B-B14F-4D97-AF65-F5344CB8AC3E}">
        <p14:creationId xmlns:p14="http://schemas.microsoft.com/office/powerpoint/2010/main" val="4179927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algn="just"/>
            <a:r>
              <a:rPr lang="sk-SK" dirty="0"/>
              <a:t>Hviezda </a:t>
            </a:r>
            <a:r>
              <a:rPr lang="sk-SK" dirty="0" err="1"/>
              <a:t>Aflatoun</a:t>
            </a:r>
            <a:r>
              <a:rPr lang="sk-SK" dirty="0"/>
              <a:t>, učebná pomôcka, deti  motivuje a sprevádza školskými aktivitami. </a:t>
            </a:r>
          </a:p>
          <a:p>
            <a:pPr algn="just"/>
            <a:r>
              <a:rPr lang="sk-SK" dirty="0" err="1"/>
              <a:t>Aflatoun</a:t>
            </a:r>
            <a:r>
              <a:rPr lang="sk-SK" dirty="0"/>
              <a:t> je postavička, plamienok, hviezda, ohnivá guľa z vesmíru. Miloval príbehy o Zemi a o ľuďoch na nej a vždy chcel o nich zistiť viac. Až jedného dňa sa rozhodol spoznávať všetky úžasné veci na vlastné oči. </a:t>
            </a:r>
          </a:p>
          <a:p>
            <a:pPr algn="just"/>
            <a:r>
              <a:rPr lang="sk-SK" dirty="0"/>
              <a:t>Učenie je pre deti najefektívnejšie, keď je spojené s hrou. S </a:t>
            </a:r>
            <a:r>
              <a:rPr lang="sk-SK" dirty="0" err="1"/>
              <a:t>Aflatonom</a:t>
            </a:r>
            <a:r>
              <a:rPr lang="sk-SK" dirty="0"/>
              <a:t> na ne čaká mnoho podnetných činností, ktoré sú šité na mieru ich aktívnemu objavovaniu sveta. </a:t>
            </a:r>
          </a:p>
        </p:txBody>
      </p:sp>
    </p:spTree>
    <p:extLst>
      <p:ext uri="{BB962C8B-B14F-4D97-AF65-F5344CB8AC3E}">
        <p14:creationId xmlns:p14="http://schemas.microsoft.com/office/powerpoint/2010/main" val="2008584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Aktivita č. 1 – </a:t>
            </a:r>
            <a:r>
              <a:rPr lang="sk-SK" dirty="0" err="1"/>
              <a:t>Zahrajko</a:t>
            </a:r>
            <a:r>
              <a:rPr lang="sk-SK" dirty="0"/>
              <a:t> otvára nový školský rok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040560"/>
          </a:xfrm>
        </p:spPr>
        <p:txBody>
          <a:bodyPr>
            <a:noAutofit/>
          </a:bodyPr>
          <a:lstStyle/>
          <a:p>
            <a:pPr algn="just"/>
            <a:r>
              <a:rPr lang="sk-SK" sz="2400" dirty="0"/>
              <a:t>Oblasť: Umenie a kultúra, Zdravie a pohyb  </a:t>
            </a:r>
          </a:p>
          <a:p>
            <a:pPr algn="just"/>
            <a:r>
              <a:rPr lang="sk-SK" sz="2400" dirty="0"/>
              <a:t>Podoblasť: Vokálne činnosti, Pohyb a telesná zdatnosť  </a:t>
            </a:r>
          </a:p>
          <a:p>
            <a:pPr algn="just"/>
            <a:r>
              <a:rPr lang="sk-SK" sz="2400" dirty="0"/>
              <a:t>Výkonový štandard: Spieva piesne a riekanky, Rytmicky správne využíva základné </a:t>
            </a:r>
            <a:r>
              <a:rPr lang="sk-SK" sz="2400" dirty="0" err="1"/>
              <a:t>lokomočné</a:t>
            </a:r>
            <a:r>
              <a:rPr lang="sk-SK" sz="2400" dirty="0"/>
              <a:t> pohyby a tanečné kroky na hudobný sprievod.  </a:t>
            </a:r>
          </a:p>
          <a:p>
            <a:pPr algn="just"/>
            <a:r>
              <a:rPr lang="sk-SK" sz="2400" dirty="0"/>
              <a:t>Cieľ: Inšpirovať detí k aktívnemu, hravému a zážitkovému učeniu prostredníctvom hudby, interaktívnych piesní                a pohybu. Ukázať, že učenie, zábava a pohyb idú ruka v ruke,  posilniť komunitu a rozvíjať radosť z pohybu a spevu. </a:t>
            </a:r>
          </a:p>
          <a:p>
            <a:r>
              <a:rPr lang="sk-SK" sz="2400" dirty="0"/>
              <a:t>Termín: 03.09.2025  </a:t>
            </a:r>
          </a:p>
          <a:p>
            <a:r>
              <a:rPr lang="sk-SK" sz="2400" dirty="0"/>
              <a:t>Realizácia: </a:t>
            </a:r>
            <a:r>
              <a:rPr lang="sk-SK" sz="2400" dirty="0" err="1"/>
              <a:t>Zahrajko</a:t>
            </a:r>
            <a:r>
              <a:rPr lang="sk-SK" sz="2400" dirty="0"/>
              <a:t> – kino – školský dvor </a:t>
            </a:r>
          </a:p>
          <a:p>
            <a:r>
              <a:rPr lang="sk-SK" sz="2400" dirty="0"/>
              <a:t>Zodpovednosť: PaedDr. I. </a:t>
            </a:r>
            <a:r>
              <a:rPr lang="sk-SK" sz="2400" dirty="0" err="1"/>
              <a:t>Grigeľová</a:t>
            </a:r>
            <a:r>
              <a:rPr lang="sk-SK" sz="2400" dirty="0"/>
              <a:t> 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xmlns="" id="{19CB6679-CC14-4B1E-6213-54035354C9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536" y="4757504"/>
            <a:ext cx="1415142" cy="169583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77333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Aktivita č. 2 – Radostné pečenie zdravých dobrôt  </a:t>
            </a:r>
          </a:p>
        </p:txBody>
      </p:sp>
      <p:sp>
        <p:nvSpPr>
          <p:cNvPr id="4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algn="just"/>
            <a:r>
              <a:rPr lang="sk-SK" sz="2400" dirty="0"/>
              <a:t>Oblasť: Človek a svet práce, Zdravie a pohyb  </a:t>
            </a:r>
          </a:p>
          <a:p>
            <a:pPr algn="just"/>
            <a:r>
              <a:rPr lang="sk-SK" sz="2400" dirty="0"/>
              <a:t>Podoblasť: Technológia výroby,  Zdravie a zdravý životný štýl </a:t>
            </a:r>
          </a:p>
          <a:p>
            <a:pPr algn="just"/>
            <a:r>
              <a:rPr lang="sk-SK" sz="2400" dirty="0"/>
              <a:t>Výkonový štandard: Identifikuje suroviny potrebné na prípravu niektorých vybraných bežne používaných výrobkov. Uvádza príklady zdravej a nezdravej výživy.  </a:t>
            </a:r>
          </a:p>
          <a:p>
            <a:pPr algn="just"/>
            <a:r>
              <a:rPr lang="sk-SK" sz="2400" dirty="0"/>
              <a:t>Cieľ: Preskúmať svet zdravého pečenia, kde aj maškrta môže byť zdravá. Spoločne pripraviť a upiecť dobroty, ktoré potešia chuťové poháriky. </a:t>
            </a:r>
          </a:p>
          <a:p>
            <a:pPr algn="just"/>
            <a:r>
              <a:rPr lang="sk-SK" sz="2400" dirty="0"/>
              <a:t>Termín: 15.10-16.10.2025</a:t>
            </a:r>
          </a:p>
          <a:p>
            <a:pPr algn="just"/>
            <a:r>
              <a:rPr lang="sk-SK" sz="2400" dirty="0"/>
              <a:t>Realizácia: pečenie v triede s lektorkou/3. a 4. trieda</a:t>
            </a:r>
          </a:p>
          <a:p>
            <a:pPr algn="just"/>
            <a:r>
              <a:rPr lang="sk-SK" sz="2400" dirty="0"/>
              <a:t>Zodpovednosť: H. </a:t>
            </a:r>
            <a:r>
              <a:rPr lang="sk-SK" sz="2400" dirty="0" err="1"/>
              <a:t>Reištetterová</a:t>
            </a:r>
            <a:r>
              <a:rPr lang="sk-SK" sz="2400" dirty="0"/>
              <a:t> 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xmlns="" id="{A082F3F2-5910-E2D0-035A-B59795066B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346" y="4662714"/>
            <a:ext cx="1610725" cy="162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165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Aktivita č. 3 – Hviezdny príbeh </a:t>
            </a:r>
          </a:p>
        </p:txBody>
      </p:sp>
      <p:sp>
        <p:nvSpPr>
          <p:cNvPr id="4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r>
              <a:rPr lang="sk-SK" sz="2400" dirty="0"/>
              <a:t>Oblasť: Človek a príroda</a:t>
            </a:r>
          </a:p>
          <a:p>
            <a:r>
              <a:rPr lang="sk-SK" sz="2400" dirty="0"/>
              <a:t>Podoblasť: Neživá príroda </a:t>
            </a:r>
          </a:p>
          <a:p>
            <a:r>
              <a:rPr lang="sk-SK" sz="2400" dirty="0"/>
              <a:t>Výkonový štandard: Opíše Zem ako súčasť vesmíru. </a:t>
            </a:r>
          </a:p>
          <a:p>
            <a:pPr algn="just"/>
            <a:r>
              <a:rPr lang="sk-SK" sz="2400" dirty="0"/>
              <a:t>Cieľ: Spojiť zážitok z planetária s nezabudnuteľným pozorovaním oblohy priamo z </a:t>
            </a:r>
            <a:r>
              <a:rPr lang="sk-SK" sz="2400" dirty="0" err="1"/>
              <a:t>Kolonického</a:t>
            </a:r>
            <a:r>
              <a:rPr lang="sk-SK" sz="2400" dirty="0"/>
              <a:t> sedla. Oživiť legendy a tajomstva nočnej oblohy pod vizuálnou kupolou a stať sa na chvíľu objaviteľom kozmických diaľok. Precítiť veľkosť vesmíru a objavovať jeho krásy a záhady. </a:t>
            </a:r>
          </a:p>
          <a:p>
            <a:r>
              <a:rPr lang="sk-SK" sz="2400" dirty="0"/>
              <a:t>Termín: 19. 11. 2025 (3. a 4. trieda), 20. 11. 2025 (1.,2.,3.,4.trieda)</a:t>
            </a:r>
          </a:p>
          <a:p>
            <a:r>
              <a:rPr lang="sk-SK" sz="2400" dirty="0" err="1"/>
              <a:t>Realizácia:Kolonické</a:t>
            </a:r>
            <a:r>
              <a:rPr lang="sk-SK" sz="2400" dirty="0"/>
              <a:t> sedlo a </a:t>
            </a:r>
            <a:r>
              <a:rPr lang="sk-SK" sz="2400" dirty="0" err="1"/>
              <a:t>Astro</a:t>
            </a:r>
            <a:r>
              <a:rPr lang="sk-SK" sz="2400" dirty="0"/>
              <a:t> show/vesmírna kupola v MŠ </a:t>
            </a:r>
          </a:p>
          <a:p>
            <a:r>
              <a:rPr lang="sk-SK" sz="2400" dirty="0"/>
              <a:t>Zodpovednosť: Mgr. Z. </a:t>
            </a:r>
            <a:r>
              <a:rPr lang="sk-SK" sz="2400" dirty="0" err="1"/>
              <a:t>Eleková</a:t>
            </a:r>
            <a:r>
              <a:rPr lang="sk-SK" sz="2400" dirty="0"/>
              <a:t> 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xmlns="" id="{EE027FAD-D913-04AF-B69F-2D20866A62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060" y="1118282"/>
            <a:ext cx="1959740" cy="150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24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Aktivita č. 4 - Kúzlo folklóru a tradícii „Od Martina do Vianoc“</a:t>
            </a:r>
          </a:p>
        </p:txBody>
      </p:sp>
      <p:sp>
        <p:nvSpPr>
          <p:cNvPr id="6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algn="just"/>
            <a:r>
              <a:rPr lang="sk-SK" sz="2400" dirty="0"/>
              <a:t>Oblasť: Človek a spoločnosť</a:t>
            </a:r>
          </a:p>
          <a:p>
            <a:pPr algn="just"/>
            <a:r>
              <a:rPr lang="sk-SK" sz="2400" dirty="0"/>
              <a:t>Podoblasť: História okolia </a:t>
            </a:r>
          </a:p>
          <a:p>
            <a:pPr algn="just"/>
            <a:r>
              <a:rPr lang="sk-SK" sz="2400" dirty="0"/>
              <a:t>Výkonový štandard: Uvedie príklad </a:t>
            </a:r>
          </a:p>
          <a:p>
            <a:pPr marL="0" indent="0" algn="just">
              <a:buNone/>
            </a:pPr>
            <a:r>
              <a:rPr lang="sk-SK" sz="2400" dirty="0"/>
              <a:t>     tradičnej regionálnej kultúry podľa miestnych podmienok.</a:t>
            </a:r>
          </a:p>
          <a:p>
            <a:pPr algn="just"/>
            <a:r>
              <a:rPr lang="sk-SK" sz="2400" dirty="0"/>
              <a:t>Cieľ: Jedinečnou cestou časom a kultúrou vnímať bohatstvo slovenských folklórnych tradícií obdobia „Od Martina do Vianoc“. Aktívne prežiť atmosféru zvykov a obyčaji, ktoré sprevádzali našich predkov počas tohto obdobia.</a:t>
            </a:r>
          </a:p>
          <a:p>
            <a:pPr algn="just"/>
            <a:r>
              <a:rPr lang="sk-SK" sz="2400" dirty="0"/>
              <a:t>Termín: 15.12.2025</a:t>
            </a:r>
          </a:p>
          <a:p>
            <a:pPr algn="just"/>
            <a:r>
              <a:rPr lang="sk-SK" sz="2400" dirty="0"/>
              <a:t>Realizácia: Krojované </a:t>
            </a:r>
            <a:r>
              <a:rPr lang="sk-SK" sz="2400" dirty="0" err="1"/>
              <a:t>koncertíky</a:t>
            </a:r>
            <a:r>
              <a:rPr lang="sk-SK" sz="2400" dirty="0"/>
              <a:t> – priestory v MŠ – kino </a:t>
            </a:r>
          </a:p>
          <a:p>
            <a:pPr algn="just"/>
            <a:r>
              <a:rPr lang="sk-SK" sz="2400" dirty="0"/>
              <a:t>Zodpovednosť:  S. </a:t>
            </a:r>
            <a:r>
              <a:rPr lang="sk-SK" sz="2400" dirty="0" err="1"/>
              <a:t>Ronďošová</a:t>
            </a:r>
            <a:r>
              <a:rPr lang="sk-SK" sz="2400" dirty="0"/>
              <a:t> 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xmlns="" id="{6E57320B-3DC3-8E92-8DCF-9C0550120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2214" y="995151"/>
            <a:ext cx="1996848" cy="198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008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Aktivita č. 5 - Hraj sa a objavuj vedu</a:t>
            </a:r>
          </a:p>
        </p:txBody>
      </p:sp>
      <p:sp>
        <p:nvSpPr>
          <p:cNvPr id="4" name="Zástupný symbol obsahu 2"/>
          <p:cNvSpPr>
            <a:spLocks noGrp="1"/>
          </p:cNvSpPr>
          <p:nvPr>
            <p:ph idx="1"/>
          </p:nvPr>
        </p:nvSpPr>
        <p:spPr>
          <a:xfrm>
            <a:off x="395536" y="1226785"/>
            <a:ext cx="8229600" cy="5370567"/>
          </a:xfrm>
        </p:spPr>
        <p:txBody>
          <a:bodyPr>
            <a:noAutofit/>
          </a:bodyPr>
          <a:lstStyle/>
          <a:p>
            <a:r>
              <a:rPr lang="sk-SK" sz="2400" dirty="0"/>
              <a:t>Oblasť: Človek a príroda </a:t>
            </a:r>
          </a:p>
          <a:p>
            <a:r>
              <a:rPr lang="sk-SK" sz="2400" dirty="0"/>
              <a:t>Podoblasť: Prírodné javy </a:t>
            </a:r>
          </a:p>
          <a:p>
            <a:r>
              <a:rPr lang="sk-SK" sz="2400" dirty="0"/>
              <a:t>Výkonový štandard: Opíše vybrané prírodné</a:t>
            </a:r>
          </a:p>
          <a:p>
            <a:pPr marL="0" indent="0">
              <a:buNone/>
            </a:pPr>
            <a:r>
              <a:rPr lang="sk-SK" sz="2400" dirty="0"/>
              <a:t>     javy a podmienky zmeny ich fungovania na základe</a:t>
            </a:r>
          </a:p>
          <a:p>
            <a:pPr marL="0" indent="0">
              <a:buNone/>
            </a:pPr>
            <a:r>
              <a:rPr lang="sk-SK" sz="2400" dirty="0"/>
              <a:t>     vlastného pozorovania a skúmania. </a:t>
            </a:r>
          </a:p>
          <a:p>
            <a:pPr algn="just"/>
            <a:r>
              <a:rPr lang="sk-SK" sz="2400" dirty="0"/>
              <a:t>Cieľ: Odkryť tajomstvá sveta okolo nás prostredníctvom Kúzelnej fyziky. Objavovať a experimentovať, ako jednoduché hračky dokážu vysvetliť zložité vedecké princípy a premení každého na malého vedca s veľkou zvedavosťou. </a:t>
            </a:r>
          </a:p>
          <a:p>
            <a:r>
              <a:rPr lang="sk-SK" sz="2400" dirty="0"/>
              <a:t>Termín: 21.01. a 22.01.2026</a:t>
            </a:r>
          </a:p>
          <a:p>
            <a:r>
              <a:rPr lang="sk-SK" sz="2400" dirty="0"/>
              <a:t>Realizácia: Kúzelná fyzika a vedecké hračky – priestory MŠ</a:t>
            </a:r>
          </a:p>
          <a:p>
            <a:r>
              <a:rPr lang="sk-SK" sz="2400" dirty="0"/>
              <a:t>Zodpovednosť: Bc. S. </a:t>
            </a:r>
            <a:r>
              <a:rPr lang="sk-SK" sz="2400" dirty="0" err="1"/>
              <a:t>Lazorová</a:t>
            </a:r>
            <a:r>
              <a:rPr lang="sk-SK" sz="2400" dirty="0"/>
              <a:t> 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64C5393A-FC54-26B4-DB19-91DE6DDE1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180" y="1257314"/>
            <a:ext cx="1685925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565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Aktivita č. 6 – Veselý karneval pre detičky </a:t>
            </a:r>
          </a:p>
        </p:txBody>
      </p:sp>
      <p:sp>
        <p:nvSpPr>
          <p:cNvPr id="4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sk-SK" sz="2400" dirty="0"/>
              <a:t>Oblasť: Umenie a kultúra </a:t>
            </a:r>
          </a:p>
          <a:p>
            <a:pPr algn="just"/>
            <a:r>
              <a:rPr lang="sk-SK" sz="2400" dirty="0"/>
              <a:t>Podoblasť: Hudobno-pohybové činnosti </a:t>
            </a:r>
          </a:p>
          <a:p>
            <a:pPr algn="just"/>
            <a:r>
              <a:rPr lang="sk-SK" sz="2400" dirty="0"/>
              <a:t>Výkonový štandard: Využíva tanečné prvky v jednoduchých choreografiách.</a:t>
            </a:r>
          </a:p>
          <a:p>
            <a:pPr algn="just"/>
            <a:r>
              <a:rPr lang="sk-SK" sz="2400" dirty="0"/>
              <a:t>Cieľ: Podporiť fantáziu, sociálne interakcie a motorické schopnosti prostredníctvom rôznorodých aktivít, pohybu s hudbou. </a:t>
            </a:r>
          </a:p>
          <a:p>
            <a:pPr algn="just"/>
            <a:r>
              <a:rPr lang="sk-SK" sz="2400" dirty="0"/>
              <a:t>Termín: 11. 02. 2026</a:t>
            </a:r>
          </a:p>
          <a:p>
            <a:pPr algn="just"/>
            <a:r>
              <a:rPr lang="sk-SK" sz="2400" dirty="0"/>
              <a:t>Realizácia: </a:t>
            </a:r>
            <a:r>
              <a:rPr lang="sk-SK" sz="2400" dirty="0" err="1"/>
              <a:t>Detičkovo</a:t>
            </a:r>
            <a:r>
              <a:rPr lang="sk-SK" sz="2400" dirty="0"/>
              <a:t> – priestory MŠ </a:t>
            </a:r>
          </a:p>
          <a:p>
            <a:pPr algn="just"/>
            <a:r>
              <a:rPr lang="sk-SK" sz="2400" dirty="0"/>
              <a:t>Zodpovednosť: P. Šandorová 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68199485-868E-CC8F-0E03-ADE57807B8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930" y="4401711"/>
            <a:ext cx="3692070" cy="173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7605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1065</Words>
  <Application>Microsoft Office PowerPoint</Application>
  <PresentationFormat>Prezentácia na obrazovke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Múdre hranie s Aflatounom</vt:lpstr>
      <vt:lpstr>Profilácia MŠ </vt:lpstr>
      <vt:lpstr>Prezentácia programu PowerPoint</vt:lpstr>
      <vt:lpstr>Aktivita č. 1 – Zahrajko otvára nový školský rok </vt:lpstr>
      <vt:lpstr>Aktivita č. 2 – Radostné pečenie zdravých dobrôt  </vt:lpstr>
      <vt:lpstr>Aktivita č. 3 – Hviezdny príbeh </vt:lpstr>
      <vt:lpstr>Aktivita č. 4 - Kúzlo folklóru a tradícii „Od Martina do Vianoc“</vt:lpstr>
      <vt:lpstr>Aktivita č. 5 - Hraj sa a objavuj vedu</vt:lpstr>
      <vt:lpstr>Aktivita č. 6 – Veselý karneval pre detičky </vt:lpstr>
      <vt:lpstr>Aktivita č. 7–  Kamarátka neposlušná opička</vt:lpstr>
      <vt:lpstr>Aktivita č. 8–  Divadlo na hojdačke predstavuje kolobeh vody </vt:lpstr>
      <vt:lpstr>Aktivita č. 9 – Poďme sa hrať  a tancovať   </vt:lpstr>
      <vt:lpstr>Aktivita č. 10 –  Detská párty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Múdre hranie s Aflatounom</dc:title>
  <dc:creator>Windows User</dc:creator>
  <cp:lastModifiedBy>MS</cp:lastModifiedBy>
  <cp:revision>29</cp:revision>
  <dcterms:created xsi:type="dcterms:W3CDTF">2025-07-12T14:48:31Z</dcterms:created>
  <dcterms:modified xsi:type="dcterms:W3CDTF">2025-08-07T06:31:58Z</dcterms:modified>
</cp:coreProperties>
</file>